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664" r:id="rId3"/>
    <p:sldId id="669" r:id="rId4"/>
    <p:sldId id="671" r:id="rId5"/>
    <p:sldId id="682" r:id="rId6"/>
    <p:sldId id="683" r:id="rId7"/>
    <p:sldId id="684" r:id="rId8"/>
    <p:sldId id="685" r:id="rId9"/>
    <p:sldId id="686" r:id="rId10"/>
    <p:sldId id="687" r:id="rId11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95" autoAdjust="0"/>
  </p:normalViewPr>
  <p:slideViewPr>
    <p:cSldViewPr snapToGrid="0">
      <p:cViewPr varScale="1">
        <p:scale>
          <a:sx n="74" d="100"/>
          <a:sy n="74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6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68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r>
              <a:rPr lang="ko-KR" altLang="en-US" dirty="0"/>
              <a:t>한림대학교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Ji-</a:t>
            </a:r>
            <a:r>
              <a:rPr lang="en-US" altLang="ko-KR" dirty="0" err="1"/>
              <a:t>won.Lee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4" name="bandicam 2018-12-12 22-03-39-326">
            <a:hlinkClick r:id="" action="ppaction://media"/>
            <a:extLst>
              <a:ext uri="{FF2B5EF4-FFF2-40B4-BE49-F238E27FC236}">
                <a16:creationId xmlns:a16="http://schemas.microsoft.com/office/drawing/2014/main" id="{49129675-1283-42FD-BC98-A6575D832E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450254"/>
            <a:ext cx="6096000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2018/12/5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C8A025-9131-4AC7-94C7-39D6F371BAF7}"/>
              </a:ext>
            </a:extLst>
          </p:cNvPr>
          <p:cNvGrpSpPr/>
          <p:nvPr/>
        </p:nvGrpSpPr>
        <p:grpSpPr>
          <a:xfrm>
            <a:off x="6371360" y="2742190"/>
            <a:ext cx="5214504" cy="3595110"/>
            <a:chOff x="-1619250" y="0"/>
            <a:chExt cx="10287002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1E608CD-B74E-466F-8AA4-E90100C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2" y="0"/>
              <a:ext cx="5143500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35870B-3063-4094-81B9-226E5686E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19250" y="0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</a:t>
            </a:r>
            <a:r>
              <a:rPr lang="ko-KR" altLang="en-US" dirty="0" err="1"/>
              <a:t>별모양</a:t>
            </a:r>
            <a:r>
              <a:rPr lang="en-US" altLang="ko-KR" dirty="0"/>
              <a:t>(</a:t>
            </a:r>
            <a:r>
              <a:rPr lang="ko-KR" altLang="en-US" dirty="0"/>
              <a:t>☆</a:t>
            </a:r>
            <a:r>
              <a:rPr lang="en-US" altLang="ko-KR" dirty="0"/>
              <a:t>)</a:t>
            </a:r>
            <a:r>
              <a:rPr lang="ko-KR" altLang="en-US" dirty="0"/>
              <a:t>을 공간에 그리고자 하였다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BC01B-C4EF-4E46-9C4B-589B941BA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28" y="1381991"/>
            <a:ext cx="7124750" cy="4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8C2129E-B2A5-4721-BF52-665652CCB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501140"/>
              </p:ext>
            </p:extLst>
          </p:nvPr>
        </p:nvGraphicFramePr>
        <p:xfrm>
          <a:off x="838200" y="1600199"/>
          <a:ext cx="10515599" cy="489266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42097">
                  <a:extLst>
                    <a:ext uri="{9D8B030D-6E8A-4147-A177-3AD203B41FA5}">
                      <a16:colId xmlns:a16="http://schemas.microsoft.com/office/drawing/2014/main" val="492143279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963673172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625711037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70315485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040070376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699723179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3809878530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451844491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025201201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518752890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308539019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102587028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3106458605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943337079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3992952563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1184824456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919684572"/>
                    </a:ext>
                  </a:extLst>
                </a:gridCol>
                <a:gridCol w="821038">
                  <a:extLst>
                    <a:ext uri="{9D8B030D-6E8A-4147-A177-3AD203B41FA5}">
                      <a16:colId xmlns:a16="http://schemas.microsoft.com/office/drawing/2014/main" val="1079472762"/>
                    </a:ext>
                  </a:extLst>
                </a:gridCol>
                <a:gridCol w="799986">
                  <a:extLst>
                    <a:ext uri="{9D8B030D-6E8A-4147-A177-3AD203B41FA5}">
                      <a16:colId xmlns:a16="http://schemas.microsoft.com/office/drawing/2014/main" val="2913456162"/>
                    </a:ext>
                  </a:extLst>
                </a:gridCol>
                <a:gridCol w="799986">
                  <a:extLst>
                    <a:ext uri="{9D8B030D-6E8A-4147-A177-3AD203B41FA5}">
                      <a16:colId xmlns:a16="http://schemas.microsoft.com/office/drawing/2014/main" val="684925381"/>
                    </a:ext>
                  </a:extLst>
                </a:gridCol>
              </a:tblGrid>
              <a:tr h="22239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translation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43572735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(x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y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(y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z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(z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093715983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-0.94356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0.132079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0.303726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-0.29623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0.07359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-0.95228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-0.14813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-0.03031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-0.38544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1.618581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0.222618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899140024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-0.79942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0.270007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0.536681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-0.43147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0.363569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-0.82562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-0.41804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-0.89158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-0.17414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-0.25742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1.46043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0.198288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647112826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-0.56957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0.304459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0.763477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0.713189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-0.57908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-0.72081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-0.6314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-0.28595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-0.18837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1.23523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0.080303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63721932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-0.33723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0.258035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0.905369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-0.42579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0.815913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-0.39114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-0.83963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-0.16528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-0.30441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1.159851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-0.17723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771733313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-0.51991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0.173586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0.836398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-0.32789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0.863576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-0.38305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-0.78879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-0.4734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-0.39206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-0.46136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1.126257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-0.21556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712368941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-0.85112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0.09023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0.517155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-0.28284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0.751097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-0.59654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-0.44226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-0.61376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-0.60488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1.210287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-0.11633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684157529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-0.98228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0.002985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0.187374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-0.14249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0.63754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-0.75713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-0.12172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-0.77041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-0.62582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-0.75129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1.28764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-0.05701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574233362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-0.1021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-0.15387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0.09739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0.421352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-0.90165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0.156889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-0.90113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-0.40416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-0.9101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1.407909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-0.05756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006732443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-0.97195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0.188747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0.140334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-0.06006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0.37769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-0.92398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-0.2274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-0.90649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-0.35576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-0.72684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1.461068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-0.08421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90985474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-0.89323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0.346007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0.287088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-0.11703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0.437591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-0.89153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-0.82994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-0.52935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1.456745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-0.08514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460284561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-0.73659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0.586163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0.337411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-0.02973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0.470335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-0.88199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-0.67569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-0.32902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-0.23431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1.452507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-0.0484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513272877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-0.63408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0.613557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0.470627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-0.14436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0.503993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-0.85156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-0.75967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-0.6079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-0.08075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1.430529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-0.12863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537529406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-0.51777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0.577023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0.631635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-0.2806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0.58292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-0.76254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-0.8082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-0.57206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-0.1399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-0.30594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1.340037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-0.20869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820417199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-0.69395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0.393705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0.602848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-0.26858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0.635291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-0.72406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-0.66805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-0.66438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-0.33512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-0.61877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1.265174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-0.22415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363493154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-0.83243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0.335309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0.441167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-0.01061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0.786357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-0.61768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-0.55403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-0.51886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-0.65103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-0.77174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1.148646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-0.23344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69278150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-0.94394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0.264146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0.198004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0.121686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0.83597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-0.53511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-0.48102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-0.82125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-0.89345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1.128509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717183544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-0.92942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0.262746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0.259109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0.012024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0.723352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-0.69038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-0.36882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-0.63854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-0.67546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-0.92928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1.226131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-0.30832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793874162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-0.88588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0.312238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0.343123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-0.12351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0.554192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-0.82318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-0.44718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-0.45238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-0.79956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1.392496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-0.27528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789644097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-0.92541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0.320538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0.202171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0.003706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0.541104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-0.84095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-0.37895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-0.77747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-0.50193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-0.58097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1.543696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-0.13853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347333597"/>
                  </a:ext>
                </a:extLst>
              </a:tr>
              <a:tr h="2223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-0.91124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0.409619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0.043102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0.252161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0.637557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-0.72797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-0.32567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-0.65248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-0.68426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-0.43709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1.606624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0.085727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930666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8841506" y="2033099"/>
            <a:ext cx="2733967" cy="4459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7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4D6C77EA-F4BA-4DBF-A75C-EE750B63A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3878" y="1367046"/>
            <a:ext cx="4169820" cy="313076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F6B1D90E-2401-4248-BFEF-4FEE8AE80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107" y="1367046"/>
            <a:ext cx="4169820" cy="313076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5EE6381C-3A88-4F83-A2F8-8F7946E63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4436" y="3966190"/>
            <a:ext cx="3851564" cy="289181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9B8658C3-F39D-4625-97E6-7E6760673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0872" y="4003988"/>
            <a:ext cx="3801220" cy="2854011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FB37E985-EBA1-4CFD-82F0-ED3CBEB0AA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1367046"/>
            <a:ext cx="4169819" cy="31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3" name="bandicam 2018-12-12 22-02-18-802">
            <a:hlinkClick r:id="" action="ppaction://media"/>
            <a:extLst>
              <a:ext uri="{FF2B5EF4-FFF2-40B4-BE49-F238E27FC236}">
                <a16:creationId xmlns:a16="http://schemas.microsoft.com/office/drawing/2014/main" id="{FE68FE46-2556-4FB4-9C86-F7247B928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8826" y="1600200"/>
            <a:ext cx="5274348" cy="44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1" y="5936218"/>
            <a:ext cx="3662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사람 얼굴</a:t>
            </a:r>
            <a:r>
              <a:rPr lang="en-US" altLang="ko-KR" dirty="0"/>
              <a:t>(</a:t>
            </a:r>
            <a:r>
              <a:rPr lang="ko-KR" altLang="en-US" dirty="0"/>
              <a:t>☺</a:t>
            </a:r>
            <a:r>
              <a:rPr lang="en-US" altLang="ko-KR" dirty="0"/>
              <a:t>)</a:t>
            </a:r>
            <a:r>
              <a:rPr lang="ko-KR" altLang="en-US" dirty="0"/>
              <a:t>을 공간에 그리고자 하였다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12E31D-043D-4AA1-9C9D-5D4E286E4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9" y="1293658"/>
            <a:ext cx="7361685" cy="5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7510316-E91B-4C13-BD6E-42FB6CBD9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944150"/>
              </p:ext>
            </p:extLst>
          </p:nvPr>
        </p:nvGraphicFramePr>
        <p:xfrm>
          <a:off x="838200" y="1690687"/>
          <a:ext cx="10515599" cy="480217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42097">
                  <a:extLst>
                    <a:ext uri="{9D8B030D-6E8A-4147-A177-3AD203B41FA5}">
                      <a16:colId xmlns:a16="http://schemas.microsoft.com/office/drawing/2014/main" val="3643464971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695904864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466024970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298848183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03438388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803256137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757150399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2120117586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806199773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233860390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325842226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3248454702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1314215871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3642337224"/>
                    </a:ext>
                  </a:extLst>
                </a:gridCol>
                <a:gridCol w="442097">
                  <a:extLst>
                    <a:ext uri="{9D8B030D-6E8A-4147-A177-3AD203B41FA5}">
                      <a16:colId xmlns:a16="http://schemas.microsoft.com/office/drawing/2014/main" val="4123071358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1829904682"/>
                    </a:ext>
                  </a:extLst>
                </a:gridCol>
                <a:gridCol w="557885">
                  <a:extLst>
                    <a:ext uri="{9D8B030D-6E8A-4147-A177-3AD203B41FA5}">
                      <a16:colId xmlns:a16="http://schemas.microsoft.com/office/drawing/2014/main" val="1280547917"/>
                    </a:ext>
                  </a:extLst>
                </a:gridCol>
                <a:gridCol w="821038">
                  <a:extLst>
                    <a:ext uri="{9D8B030D-6E8A-4147-A177-3AD203B41FA5}">
                      <a16:colId xmlns:a16="http://schemas.microsoft.com/office/drawing/2014/main" val="2556137818"/>
                    </a:ext>
                  </a:extLst>
                </a:gridCol>
                <a:gridCol w="799986">
                  <a:extLst>
                    <a:ext uri="{9D8B030D-6E8A-4147-A177-3AD203B41FA5}">
                      <a16:colId xmlns:a16="http://schemas.microsoft.com/office/drawing/2014/main" val="987170735"/>
                    </a:ext>
                  </a:extLst>
                </a:gridCol>
                <a:gridCol w="799986">
                  <a:extLst>
                    <a:ext uri="{9D8B030D-6E8A-4147-A177-3AD203B41FA5}">
                      <a16:colId xmlns:a16="http://schemas.microsoft.com/office/drawing/2014/main" val="4014403246"/>
                    </a:ext>
                  </a:extLst>
                </a:gridCol>
              </a:tblGrid>
              <a:tr h="19208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translation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224363164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(x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y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(y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z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곱</a:t>
                      </a:r>
                      <a:r>
                        <a:rPr lang="en-US" altLang="ko-KR" sz="800" u="none" strike="noStrike">
                          <a:effectLst/>
                        </a:rPr>
                        <a:t>(z</a:t>
                      </a:r>
                      <a:r>
                        <a:rPr lang="ko-KR" altLang="en-US" sz="800" u="none" strike="noStrike">
                          <a:effectLst/>
                        </a:rPr>
                        <a:t>축과 </a:t>
                      </a:r>
                      <a:r>
                        <a:rPr lang="en-US" altLang="ko-KR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축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037834272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-0.8876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-0.10654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0.448124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-0.45751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0.0912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-0.88451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0.053367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-0.99012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-0.12969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-0.37044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1.711423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-0.25717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815013868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-0.70035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0.296764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0.649182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0.209243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-0.75977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-0.36131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-0.93175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0.036144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-0.14496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1.63115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-0.37933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4175625172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-0.51888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0.475334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0.710512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-0.5915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0.400432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-0.69985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-0.61717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-0.7834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0.073384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-0.01728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1.491028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-0.42874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166210496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-0.07676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0.621669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0.77951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-0.3705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0.708052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-0.60116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-0.92566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-0.33495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0.17598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-0.00657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1.174242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-0.49062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939028887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0.026279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0.483329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0.875044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0.152514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0.863161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-0.48135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-0.98795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0.146106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-0.05103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-0.15127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0.864303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-0.45592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804529418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-0.62777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0.332844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0.703649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0.289269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0.938986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-0.18609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-0.72266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0.086722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-0.68575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-0.48808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0.824937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-0.35824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901293026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-0.03745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-0.16697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0.041564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0.894174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-0.44579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0.165997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-0.44615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-0.87943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-0.78411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1.065385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-0.17187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805710507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-0.97607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-0.21224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-0.0474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-0.0699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0.512622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-0.85576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0.205925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-0.83197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-0.51519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-0.80572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1.441734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-0.16853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547219057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-0.97881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-0.09343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0.182198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-0.19946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0.233932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-0.95157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0.046283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-0.96775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-0.24761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-0.65309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1.619198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-0.28054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76935161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-0.92056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0.081919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0.38192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-0.36087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0.195853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-0.91182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-0.1495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-0.97721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-0.15073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-0.49335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1.662623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-0.36687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193749653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-0.78215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0.367564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0.503121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-0.40605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0.311778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-0.85902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-0.47261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-0.87618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-0.09461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-0.2906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1.490644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-0.42517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45565665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-0.96962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0.046513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0.24015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-0.21797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0.281322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-0.93453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-0.11103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-0.95849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-0.26264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-0.56267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1.504757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-0.31027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007803835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-0.87854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0.206524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0.430706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-0.36171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0.301286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-0.88227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-0.31198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-0.9309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-0.18999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-0.43736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1.456586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-0.37668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544409992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-0.83225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0.250924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0.494361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-0.38979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0.369266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-0.84363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-0.39424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-0.89481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-0.20952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-0.40815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1.406538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-0.39115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724640309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-0.73269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0.330573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0.59489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-0.43081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0.451403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-0.78143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-0.52686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-0.82883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-0.18832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-0.35237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1.351574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-0.43352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201206722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-0.59478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0.425915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0.681786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-0.46031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0.514865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-0.72321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-0.65905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-0.74398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-0.11018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-0.27906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1.292138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-0.48619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683344147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-0.63923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0.301737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0.707344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-0.52961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0.494186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-0.68942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-0.55758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-0.81531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-0.1561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-0.35265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1.301878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097532516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-0.77218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0.19303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0.605373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-0.41525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0.567837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-0.71073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-0.48095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-0.80019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-0.35832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-0.44394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1.274375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-0.44843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2606391043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-0.57037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0.283825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0.770795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-0.50595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0.617851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-0.60189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-0.64707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-0.73328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-0.2088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-0.30255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1.177066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-0.50172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333445532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-0.90012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0.084727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0.427326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-0.18662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0.811349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-0.55397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-0.39365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-0.57839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-0.7145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-0.52905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1.051473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-0.32329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1793091090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-0.96697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0.053074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0.249319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-0.12269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0.760426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-0.63773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-0.22344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-0.64725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-0.7288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-0.60901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1.094187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-0.27251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302779310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-0.9831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0.022173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0.181699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-0.12802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0.626212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-0.76907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-0.13084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-0.77934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-0.61279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-0.65839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1.18769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-0.25255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851362255"/>
                  </a:ext>
                </a:extLst>
              </a:tr>
              <a:tr h="19208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-0.98765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0.026089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0.154507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-0.12065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0.502592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-0.85606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-0.09999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-0.86413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-0.49324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-0.67925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1.269287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-0.25235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>
                          <a:effectLst/>
                        </a:rPr>
                        <a:t>0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</a:rPr>
                        <a:t>0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79" marR="5579" marT="5579" marB="0" anchor="ctr"/>
                </a:tc>
                <a:extLst>
                  <a:ext uri="{0D108BD9-81ED-4DB2-BD59-A6C34878D82A}">
                    <a16:rowId xmlns:a16="http://schemas.microsoft.com/office/drawing/2014/main" val="402873706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FB05DA9-471B-4747-8A37-859258539BA6}"/>
              </a:ext>
            </a:extLst>
          </p:cNvPr>
          <p:cNvSpPr/>
          <p:nvPr/>
        </p:nvSpPr>
        <p:spPr>
          <a:xfrm>
            <a:off x="8841506" y="2033099"/>
            <a:ext cx="2733967" cy="44597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4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0C0F35E-F96A-443B-A81B-447BA982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5571" y="1232344"/>
            <a:ext cx="4246284" cy="318817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646FDE7-6714-4CF9-B8E9-5E332A85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1537" y="1246511"/>
            <a:ext cx="3949786" cy="296555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9118388-A686-4B9D-AE39-13840906F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2159" y="3767888"/>
            <a:ext cx="4062845" cy="305044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AF3A462-A6EF-4F40-8F2F-8C43F88A7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3665116"/>
            <a:ext cx="4062845" cy="30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7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7281</TotalTime>
  <Words>1309</Words>
  <Application>Microsoft Office PowerPoint</Application>
  <PresentationFormat>와이드스크린</PresentationFormat>
  <Paragraphs>877</Paragraphs>
  <Slides>10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4차산업혁명의이해  6DoF Pose 시각화</vt:lpstr>
      <vt:lpstr>요약</vt:lpstr>
      <vt:lpstr>Data  #1</vt:lpstr>
      <vt:lpstr>Data #1 – Validation  : 각 축들이 서로 수직임을 확인 </vt:lpstr>
      <vt:lpstr>Data #1 – Visualization </vt:lpstr>
      <vt:lpstr>Data #1 – Visualization </vt:lpstr>
      <vt:lpstr>Data  #2</vt:lpstr>
      <vt:lpstr>Data #2 – Validation  : 각 축들이 서로 수직임을 확인 </vt:lpstr>
      <vt:lpstr>Data #2 – Visualization </vt:lpstr>
      <vt:lpstr>Data #2 – Visualization 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이지원</cp:lastModifiedBy>
  <cp:revision>686</cp:revision>
  <cp:lastPrinted>2017-08-30T03:29:58Z</cp:lastPrinted>
  <dcterms:created xsi:type="dcterms:W3CDTF">2017-05-10T17:23:09Z</dcterms:created>
  <dcterms:modified xsi:type="dcterms:W3CDTF">2018-12-14T10:32:51Z</dcterms:modified>
</cp:coreProperties>
</file>